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9" r:id="rId3"/>
    <p:sldId id="279" r:id="rId4"/>
    <p:sldId id="260" r:id="rId5"/>
    <p:sldId id="261" r:id="rId6"/>
    <p:sldId id="258" r:id="rId7"/>
    <p:sldId id="286" r:id="rId8"/>
    <p:sldId id="266" r:id="rId9"/>
    <p:sldId id="289" r:id="rId10"/>
    <p:sldId id="290" r:id="rId11"/>
    <p:sldId id="291" r:id="rId12"/>
    <p:sldId id="292" r:id="rId13"/>
    <p:sldId id="272" r:id="rId14"/>
    <p:sldId id="287" r:id="rId15"/>
    <p:sldId id="288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C3D6-BC41-4F03-800F-BFB71EDA6D74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79FB3-015F-4D8C-9204-42C5C7043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64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 pitchFamily="34" charset="0"/>
              </a:rPr>
              <a:t>BYRON RUE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erage Hum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533400"/>
            <a:ext cx="4800600" cy="610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nger to N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1512" y="152400"/>
            <a:ext cx="4662488" cy="3102674"/>
          </a:xfrm>
        </p:spPr>
      </p:pic>
      <p:pic>
        <p:nvPicPr>
          <p:cNvPr id="5" name="Picture 4" descr="HGN-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3961995" cy="2628900"/>
          </a:xfrm>
          <a:prstGeom prst="rect">
            <a:avLst/>
          </a:prstGeom>
        </p:spPr>
      </p:pic>
      <p:pic>
        <p:nvPicPr>
          <p:cNvPr id="6" name="Picture 5" descr="SFST W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5003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INSTRUCTIONS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Times?</a:t>
            </a:r>
          </a:p>
          <a:p>
            <a:endParaRPr lang="en-US" dirty="0" smtClean="0"/>
          </a:p>
          <a:p>
            <a:r>
              <a:rPr lang="en-US" dirty="0" smtClean="0"/>
              <a:t>Practice?</a:t>
            </a:r>
          </a:p>
          <a:p>
            <a:endParaRPr lang="en-US" dirty="0" smtClean="0"/>
          </a:p>
          <a:p>
            <a:r>
              <a:rPr lang="en-US" dirty="0" smtClean="0"/>
              <a:t>Grading System?</a:t>
            </a:r>
          </a:p>
          <a:p>
            <a:endParaRPr lang="en-US" dirty="0" smtClean="0"/>
          </a:p>
          <a:p>
            <a:r>
              <a:rPr lang="en-US" dirty="0" smtClean="0"/>
              <a:t>Looking For?</a:t>
            </a:r>
          </a:p>
          <a:p>
            <a:endParaRPr lang="en-US" dirty="0" smtClean="0"/>
          </a:p>
          <a:p>
            <a:r>
              <a:rPr lang="en-US" dirty="0" smtClean="0"/>
              <a:t>Speed?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166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n-US" sz="8800" dirty="0" smtClean="0"/>
              <a:t>ASSUME</a:t>
            </a:r>
          </a:p>
          <a:p>
            <a:pPr marL="64008" indent="0" algn="ctr">
              <a:buNone/>
            </a:pPr>
            <a:r>
              <a:rPr lang="en-US" sz="8800" dirty="0" smtClean="0"/>
              <a:t>v.</a:t>
            </a:r>
          </a:p>
          <a:p>
            <a:pPr marL="64008" indent="0" algn="ctr">
              <a:buNone/>
            </a:pPr>
            <a:r>
              <a:rPr lang="en-US" sz="8800" dirty="0" smtClean="0"/>
              <a:t>PRESUME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261191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4857750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1371600" cy="663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 l="-5000" t="7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BUT, WHO STILL SAYS…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ALCOHOL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MEMBER OF MADD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 OF AA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STRONGLY AGREE WITH “NO REFUSAL” WEEKENDS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ALCOHOLISM IN FAMILY</a:t>
            </a:r>
          </a:p>
          <a:p>
            <a:endParaRPr lang="en-US" dirty="0" smtClean="0"/>
          </a:p>
          <a:p>
            <a:r>
              <a:rPr lang="en-US" dirty="0" smtClean="0"/>
              <a:t>NO ALCOHOL IN HOME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INJURED/VICTIM OF ALCOHOL RELATED CRIME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5" name="Picture 4" descr="FortBendCounty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33902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NORMAL v AVERAGE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		SIZE 6				SIZE 10</a:t>
            </a:r>
            <a:endParaRPr lang="en-US" dirty="0"/>
          </a:p>
        </p:txBody>
      </p:sp>
      <p:pic>
        <p:nvPicPr>
          <p:cNvPr id="4" name="Picture 3" descr="Nike-Air-Jorda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05200"/>
            <a:ext cx="2743200" cy="2057400"/>
          </a:xfrm>
          <a:prstGeom prst="rect">
            <a:avLst/>
          </a:prstGeom>
        </p:spPr>
      </p:pic>
      <p:pic>
        <p:nvPicPr>
          <p:cNvPr id="5" name="Picture 4" descr="Nike-Air-Jorda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1336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</TotalTime>
  <Words>100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 STATE OF TEXAS v BYRON RUE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</vt:lpstr>
      <vt:lpstr>RELATED TO?</vt:lpstr>
      <vt:lpstr>NORMAL v AVERAGE</vt:lpstr>
      <vt:lpstr>Slide 10</vt:lpstr>
      <vt:lpstr>Slide 11</vt:lpstr>
      <vt:lpstr>INSTRUCTIONS</vt:lpstr>
      <vt:lpstr>PRESUMPTION OF INNOCENCE</vt:lpstr>
      <vt:lpstr>Slide 14</vt:lpstr>
      <vt:lpstr>PRESUMPTION OF INNOCENCE</vt:lpstr>
      <vt:lpstr>Slide 16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MarkThiessen</cp:lastModifiedBy>
  <cp:revision>48</cp:revision>
  <dcterms:created xsi:type="dcterms:W3CDTF">2015-09-23T20:09:44Z</dcterms:created>
  <dcterms:modified xsi:type="dcterms:W3CDTF">2016-09-13T01:43:56Z</dcterms:modified>
</cp:coreProperties>
</file>